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a42c6beffb86.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a42c586a51c6.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a42c2c1ecb83.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a42c19c31c16.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a42c5868f590.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a42c52d1ee48.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a42c5472e372.png"/>
<Relationship Id="rId3" Type="http://schemas.openxmlformats.org/officeDocument/2006/relationships/image" Target="../media/filea42c42b27cae.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a42c5417a5b7.png"/>
<Relationship Id="rId3" Type="http://schemas.openxmlformats.org/officeDocument/2006/relationships/image" Target="../media/filea42c5c80bc82.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a42c7d82a40.png"/>
<Relationship Id="rId3" Type="http://schemas.openxmlformats.org/officeDocument/2006/relationships/image" Target="../media/filea42cbdd3c6.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a42c2e9a6c8b.png"/>
<Relationship Id="rId3" Type="http://schemas.openxmlformats.org/officeDocument/2006/relationships/image" Target="../media/filea42c1c4c3194.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a42c4e4afa0f.png"/>
<Relationship Id="rId3" Type="http://schemas.openxmlformats.org/officeDocument/2006/relationships/image" Target="../media/filea42c1c6716f1.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a42c341336c8.png"/>
<Relationship Id="rId3" Type="http://schemas.openxmlformats.org/officeDocument/2006/relationships/image" Target="../media/filea42c59719f2d.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a42c3289713b.png"/>
<Relationship Id="rId3" Type="http://schemas.openxmlformats.org/officeDocument/2006/relationships/image" Target="../media/filea42c5d68f268.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a42c1502b9c1.png"/>
<Relationship Id="rId3" Type="http://schemas.openxmlformats.org/officeDocument/2006/relationships/image" Target="../media/filea42c65f138ad.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a42c4d555507.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a42c1d41663b.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a42c309eba7e.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a42c4e5bf22.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a42c76753b1.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a42c10a78d43.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a42c682b323f.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04 April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04 April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04 April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04 April</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8th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264,462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30,480.8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17,986,241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31,805.8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2,894,303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31,400.9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04 April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04 April</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30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7,557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871.0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445,995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788.7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82,226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892.1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04 April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04 April</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18,792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29,277.0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46,930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29,126.8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33,853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27,860.7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39,452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35,076.6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42,896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29,487.1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48,777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32,060.2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33,762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30,491.2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217th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264,462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30,480.8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2,894,303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31,400.9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17,986,241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31,805.8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04 April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04 April</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30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789.9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190th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816.1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876.5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113th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816.2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862.7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1,498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984.6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902.2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7,557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871.0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445,995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788.7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82,226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892.1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04 April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04 April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04 April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04 April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04 April 2022</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04 April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04 April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04 April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04 April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04 April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04 April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04 April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04 April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04 April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04 April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04 April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tentacle</cp:lastModifiedBy>
  <cp:revision>82</cp:revision>
  <dcterms:created xsi:type="dcterms:W3CDTF">2020-07-05T12:47:38Z</dcterms:created>
  <dcterms:modified xsi:type="dcterms:W3CDTF">2022-04-04T17:44:35Z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